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embeddedFontLst>
    <p:embeddedFont>
      <p:font typeface="나눔스퀘어OTF Bold" panose="020B0600000101010101" pitchFamily="34" charset="-127"/>
      <p:bold r:id="rId4"/>
    </p:embeddedFont>
    <p:embeddedFont>
      <p:font typeface="맑은 고딕" panose="020B0503020000020004" pitchFamily="50" charset="-127"/>
      <p:regular r:id="rId5"/>
      <p:bold r:id="rId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8CCE5-8677-4318-B494-E6DFBB350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73002F3-47D9-4001-8330-3603E1A6FC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761977-9445-4BB4-91A1-E77E6907C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64B15F-F87D-45EA-AAB9-6BBFA9EE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8544D7-8C78-4078-92FC-E917B9E82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821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6CC68D-BDFA-4325-8AC1-97B920E1E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AEC4A4-B522-48AF-8A20-4FF00CFC6C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331590-42EB-492A-B68F-5E5CCED63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FC6243-2180-45A5-B119-8D2642A32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EE1029-DB06-4DBE-AC3E-43AF9A45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685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E989C4B-54E0-4F92-9B7A-5AE51D5A3A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EA207AC-3020-4C4D-926D-EE74090197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D44E0D-7C76-4B99-93C7-3637DDFF4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037A02-DCE8-4F23-8913-621644941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2A91C6-71EB-4888-B5B4-F7AB6E169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79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301367-6C6A-42AD-A89F-9AEAE9179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837069-5B85-4E8E-A332-4EE28276C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E7B7E0-5D8A-4B19-9557-A66E49589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85839B-02A3-4137-91BD-A787DA34F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57777A-8265-494D-B986-ECAA54370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134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E723A-6DE3-4B1B-846A-564F8B2BF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C090D8-BD96-48D0-A736-F4FF35453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654886-1816-48DC-B624-A1F3C9337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A0285B-CD69-40A7-9EF7-A55E1833C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2C1EA8-8330-4B41-9F72-58BEFEE1E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850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42968-AB55-401D-A838-35839906D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61703C-064B-4A3E-9247-5E0F1ACDC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5C6B3B-47F8-4A15-B087-3A3FA6D75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F177D1-3AC5-438C-838A-2BEB3B03F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514263-7E46-45F7-8402-F36CFFA1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3127EB-B3BE-4ACB-BED0-C848B2C3A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481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2085ED-0B17-420A-B4C6-F2745A769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1F64B-068A-466D-AE9C-42F69ED0D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018648-AD49-4E59-BDBA-7107BDD03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D73AE95-A596-4F0B-9D9F-E94EB98A56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8A8A0F2-1570-4B66-B492-E22DC5E09E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EB3CC70-BBE5-430D-AFB3-51D123FCB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92F23FB-CC74-4964-85C4-7CD227131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82728B-15DA-4604-8B05-DF74DB9BD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135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270146-2CED-45FE-A1D6-6475A6F0D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DEA048-20B8-4D77-9635-55E09AA01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2E27F4-1563-4E15-BC3F-3327A7C97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735B72C-436A-4211-AFE7-03A862BB6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21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59A8BF-B356-4526-A826-C88E8C234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B4C830-5C95-4C20-AF15-A928DD6AE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BF359-AB57-47BE-8530-2E58ED329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513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650BDA-A5FE-49D7-8594-D9A2534CD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6BE483-6EB2-4626-B627-D7D969538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B8D73A-ACD3-4314-8F32-52708B86D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0B82E1-9B3C-4A14-AD6D-93A2BFCE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363760-C807-45D4-9241-A2D5218E6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142E06-CE14-485F-B72B-F93E7B8C0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173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CD8DE8-EE10-4171-8BD7-A7F3354B1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4E78EB4-876F-4D6A-BC6F-D43873F654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595102-C4EC-4A20-96C3-01EA500A1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1810FE-E145-4294-BC3F-1D37B7D65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FF5B3B-096E-4CBE-8E09-EB28689A1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BA7C59-4438-4171-B0CF-CC4BC69DB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612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9002273-4E50-4BEA-AF9A-39F6AD16A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4F0158-0CCD-49DD-8C93-E815659C8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ED6F5E-3E6F-450F-9ECE-4131D8D651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65F91-6B9B-4C18-AA82-7367722F3C70}" type="datetimeFigureOut">
              <a:rPr lang="ko-KR" altLang="en-US" smtClean="0"/>
              <a:t>2021-03-30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DAE7F7-3FAB-4B3C-9C48-9E9043063B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3A41B5-190A-46D9-AB6F-111B61C677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23617-9EA0-4679-AF53-97E0F8B17AD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86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1C8877-A50C-4562-97C9-953F056B6987}"/>
              </a:ext>
            </a:extLst>
          </p:cNvPr>
          <p:cNvSpPr txBox="1"/>
          <p:nvPr/>
        </p:nvSpPr>
        <p:spPr>
          <a:xfrm>
            <a:off x="838200" y="542130"/>
            <a:ext cx="5317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코드 스케치 파일</a:t>
            </a:r>
            <a:r>
              <a:rPr lang="en-US" altLang="ko-KR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입출력 파일 파싱</a:t>
            </a:r>
            <a:endParaRPr lang="en-US" altLang="ko-KR" sz="2800" b="1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E30781A-A0EE-4FDA-AC4E-33790E557EB6}"/>
              </a:ext>
            </a:extLst>
          </p:cNvPr>
          <p:cNvCxnSpPr/>
          <p:nvPr/>
        </p:nvCxnSpPr>
        <p:spPr>
          <a:xfrm>
            <a:off x="838200" y="1111624"/>
            <a:ext cx="105156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2BFAF3C-226E-41BA-B514-21A0E72332D7}"/>
              </a:ext>
            </a:extLst>
          </p:cNvPr>
          <p:cNvSpPr txBox="1"/>
          <p:nvPr/>
        </p:nvSpPr>
        <p:spPr>
          <a:xfrm>
            <a:off x="838199" y="1479751"/>
            <a:ext cx="5983941" cy="3741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1.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주석분석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주석에 있는 키워드 분석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2.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출력의 종류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개수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출력의 종류와 수에 따라서 다른 코드를 선택해야 함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3.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입출력 분석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입출력을 학습시켜서 어떤 관계가 있는지 추론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55A7FB1-8E92-4822-9760-E8D1EDCB4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999" y="3089401"/>
            <a:ext cx="25908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959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1C8877-A50C-4562-97C9-953F056B6987}"/>
              </a:ext>
            </a:extLst>
          </p:cNvPr>
          <p:cNvSpPr txBox="1"/>
          <p:nvPr/>
        </p:nvSpPr>
        <p:spPr>
          <a:xfrm>
            <a:off x="838200" y="542130"/>
            <a:ext cx="2767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코드 </a:t>
            </a:r>
            <a:r>
              <a:rPr lang="en-US" altLang="ko-KR" sz="2800" b="1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generation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E30781A-A0EE-4FDA-AC4E-33790E557EB6}"/>
              </a:ext>
            </a:extLst>
          </p:cNvPr>
          <p:cNvCxnSpPr/>
          <p:nvPr/>
        </p:nvCxnSpPr>
        <p:spPr>
          <a:xfrm>
            <a:off x="838200" y="1111624"/>
            <a:ext cx="105156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D9B6A8D-00EF-47B2-BF43-A97C6715B53E}"/>
              </a:ext>
            </a:extLst>
          </p:cNvPr>
          <p:cNvSpPr txBox="1"/>
          <p:nvPr/>
        </p:nvSpPr>
        <p:spPr>
          <a:xfrm>
            <a:off x="838199" y="1479751"/>
            <a:ext cx="9612888" cy="28179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1.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알고리즘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코드 학습</a:t>
            </a: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학습한 알고리즘에 따라서 해당 알고리즘에 부합하는 코드이면 선택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,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아니면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pass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ex)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누적 합을 구하는 알고리즘에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“input[</a:t>
            </a:r>
            <a:r>
              <a:rPr lang="en-US" altLang="ko-KR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i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] % 1”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과 같은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% 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연산자는 필요 없음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-&gt; pass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2. Syntax error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일 경우 선택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- ex)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input[</a:t>
            </a:r>
            <a:r>
              <a:rPr lang="en-US" altLang="ko-KR" sz="2000" dirty="0" err="1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i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]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&gt;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true</a:t>
            </a:r>
            <a:r>
              <a:rPr lang="ko-KR" altLang="en-US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와 같은 코드가 생성될 경우 </a:t>
            </a:r>
            <a:r>
              <a:rPr lang="en-US" altLang="ko-KR" sz="2000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pass</a:t>
            </a:r>
          </a:p>
        </p:txBody>
      </p:sp>
    </p:spTree>
    <p:extLst>
      <p:ext uri="{BB962C8B-B14F-4D97-AF65-F5344CB8AC3E}">
        <p14:creationId xmlns:p14="http://schemas.microsoft.com/office/powerpoint/2010/main" val="1989424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102</Words>
  <Application>Microsoft Office PowerPoint</Application>
  <PresentationFormat>와이드스크린</PresentationFormat>
  <Paragraphs>16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나눔스퀘어OTF Bold</vt:lpstr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김경숙</dc:creator>
  <cp:lastModifiedBy>김경숙</cp:lastModifiedBy>
  <cp:revision>4</cp:revision>
  <dcterms:created xsi:type="dcterms:W3CDTF">2021-03-30T02:27:25Z</dcterms:created>
  <dcterms:modified xsi:type="dcterms:W3CDTF">2021-03-30T03:52:27Z</dcterms:modified>
</cp:coreProperties>
</file>

<file path=docProps/thumbnail.jpeg>
</file>